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9" r:id="rId2"/>
    <p:sldId id="299" r:id="rId3"/>
    <p:sldId id="289" r:id="rId4"/>
    <p:sldId id="295" r:id="rId5"/>
    <p:sldId id="300" r:id="rId6"/>
    <p:sldId id="298" r:id="rId7"/>
    <p:sldId id="291" r:id="rId8"/>
    <p:sldId id="287" r:id="rId9"/>
    <p:sldId id="301"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CF"/>
    <a:srgbClr val="FF6666"/>
    <a:srgbClr val="800000"/>
    <a:srgbClr val="FDD903"/>
    <a:srgbClr val="FFFFFF"/>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85" d="100"/>
          <a:sy n="85" d="100"/>
        </p:scale>
        <p:origin x="-1528" y="-10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8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6" Type="http://schemas.microsoft.com/office/2016/11/relationships/changesInfo" Target="changesInfos/changesInfo1.xml"/><Relationship Id="rId10"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iehl" userId="64ff2ab2ab89fb62" providerId="LiveId" clId="{9A8ECD67-E401-4E45-9475-99ECB0E8B42E}"/>
    <pc:docChg chg="addSld modSld">
      <pc:chgData name="Chris Diehl" userId="64ff2ab2ab89fb62" providerId="LiveId" clId="{9A8ECD67-E401-4E45-9475-99ECB0E8B42E}" dt="2018-04-03T18:18:39.227" v="76" actId="20577"/>
      <pc:docMkLst>
        <pc:docMk/>
      </pc:docMkLst>
      <pc:sldChg chg="modSp">
        <pc:chgData name="Chris Diehl" userId="64ff2ab2ab89fb62" providerId="LiveId" clId="{9A8ECD67-E401-4E45-9475-99ECB0E8B42E}" dt="2018-04-03T18:17:50.333" v="17" actId="20577"/>
        <pc:sldMkLst>
          <pc:docMk/>
          <pc:sldMk cId="3394616582" sldId="294"/>
        </pc:sldMkLst>
        <pc:spChg chg="mod">
          <ac:chgData name="Chris Diehl" userId="64ff2ab2ab89fb62" providerId="LiveId" clId="{9A8ECD67-E401-4E45-9475-99ECB0E8B42E}" dt="2018-04-03T18:17:50.333" v="17" actId="20577"/>
          <ac:spMkLst>
            <pc:docMk/>
            <pc:sldMk cId="3394616582" sldId="294"/>
            <ac:spMk id="3" creationId="{00000000-0000-0000-0000-000000000000}"/>
          </ac:spMkLst>
        </pc:spChg>
      </pc:sldChg>
      <pc:sldChg chg="modSp add modAnim">
        <pc:chgData name="Chris Diehl" userId="64ff2ab2ab89fb62" providerId="LiveId" clId="{9A8ECD67-E401-4E45-9475-99ECB0E8B42E}" dt="2018-04-03T18:18:39.227" v="76" actId="20577"/>
        <pc:sldMkLst>
          <pc:docMk/>
          <pc:sldMk cId="2363833942" sldId="301"/>
        </pc:sldMkLst>
        <pc:spChg chg="mod">
          <ac:chgData name="Chris Diehl" userId="64ff2ab2ab89fb62" providerId="LiveId" clId="{9A8ECD67-E401-4E45-9475-99ECB0E8B42E}" dt="2018-04-03T18:18:39.227" v="76" actId="20577"/>
          <ac:spMkLst>
            <pc:docMk/>
            <pc:sldMk cId="2363833942" sldId="301"/>
            <ac:spMk id="3" creationId="{00000000-0000-0000-0000-000000000000}"/>
          </ac:spMkLst>
        </pc:spChg>
      </pc:sldChg>
    </pc:docChg>
  </pc:docChgLst>
  <pc:docChgLst>
    <pc:chgData name="Chris Diehl" userId="64ff2ab2ab89fb62" providerId="LiveId" clId="{AD0167CD-A87A-4DC6-805D-06A4C35726DA}"/>
    <pc:docChg chg="undo redo custSel modSld">
      <pc:chgData name="Chris Diehl" userId="64ff2ab2ab89fb62" providerId="LiveId" clId="{AD0167CD-A87A-4DC6-805D-06A4C35726DA}" dt="2018-04-03T18:07:56.119" v="42" actId="1076"/>
      <pc:docMkLst>
        <pc:docMk/>
      </pc:docMkLst>
      <pc:sldChg chg="addSp delSp modSp">
        <pc:chgData name="Chris Diehl" userId="64ff2ab2ab89fb62" providerId="LiveId" clId="{AD0167CD-A87A-4DC6-805D-06A4C35726DA}" dt="2018-04-03T18:07:39.761" v="40" actId="20577"/>
        <pc:sldMkLst>
          <pc:docMk/>
          <pc:sldMk cId="0" sldId="278"/>
        </pc:sldMkLst>
        <pc:spChg chg="add del mod">
          <ac:chgData name="Chris Diehl" userId="64ff2ab2ab89fb62" providerId="LiveId" clId="{AD0167CD-A87A-4DC6-805D-06A4C35726DA}" dt="2018-04-03T18:07:07.545" v="36" actId="1076"/>
          <ac:spMkLst>
            <pc:docMk/>
            <pc:sldMk cId="0" sldId="278"/>
            <ac:spMk id="26627" creationId="{00000000-0000-0000-0000-000000000000}"/>
          </ac:spMkLst>
        </pc:spChg>
        <pc:spChg chg="mod">
          <ac:chgData name="Chris Diehl" userId="64ff2ab2ab89fb62" providerId="LiveId" clId="{AD0167CD-A87A-4DC6-805D-06A4C35726DA}" dt="2018-04-03T18:07:39.761" v="40" actId="20577"/>
          <ac:spMkLst>
            <pc:docMk/>
            <pc:sldMk cId="0" sldId="278"/>
            <ac:spMk id="26632" creationId="{00000000-0000-0000-0000-000000000000}"/>
          </ac:spMkLst>
        </pc:spChg>
        <pc:spChg chg="mod">
          <ac:chgData name="Chris Diehl" userId="64ff2ab2ab89fb62" providerId="LiveId" clId="{AD0167CD-A87A-4DC6-805D-06A4C35726DA}" dt="2018-04-03T18:06:18.514" v="15" actId="1076"/>
          <ac:spMkLst>
            <pc:docMk/>
            <pc:sldMk cId="0" sldId="278"/>
            <ac:spMk id="26666" creationId="{00000000-0000-0000-0000-000000000000}"/>
          </ac:spMkLst>
        </pc:spChg>
        <pc:grpChg chg="add del">
          <ac:chgData name="Chris Diehl" userId="64ff2ab2ab89fb62" providerId="LiveId" clId="{AD0167CD-A87A-4DC6-805D-06A4C35726DA}" dt="2018-04-03T18:06:31.537" v="28" actId="478"/>
          <ac:grpSpMkLst>
            <pc:docMk/>
            <pc:sldMk cId="0" sldId="278"/>
            <ac:grpSpMk id="47" creationId="{00000000-0000-0000-0000-000000000000}"/>
          </ac:grpSpMkLst>
        </pc:grpChg>
        <pc:grpChg chg="add del mod">
          <ac:chgData name="Chris Diehl" userId="64ff2ab2ab89fb62" providerId="LiveId" clId="{AD0167CD-A87A-4DC6-805D-06A4C35726DA}" dt="2018-04-03T18:07:15.840" v="37" actId="1076"/>
          <ac:grpSpMkLst>
            <pc:docMk/>
            <pc:sldMk cId="0" sldId="278"/>
            <ac:grpSpMk id="26633" creationId="{00000000-0000-0000-0000-000000000000}"/>
          </ac:grpSpMkLst>
        </pc:grpChg>
        <pc:grpChg chg="mod">
          <ac:chgData name="Chris Diehl" userId="64ff2ab2ab89fb62" providerId="LiveId" clId="{AD0167CD-A87A-4DC6-805D-06A4C35726DA}" dt="2018-04-03T18:06:18.082" v="14" actId="1076"/>
          <ac:grpSpMkLst>
            <pc:docMk/>
            <pc:sldMk cId="0" sldId="278"/>
            <ac:grpSpMk id="26647" creationId="{00000000-0000-0000-0000-000000000000}"/>
          </ac:grpSpMkLst>
        </pc:grpChg>
        <pc:grpChg chg="add del mod">
          <ac:chgData name="Chris Diehl" userId="64ff2ab2ab89fb62" providerId="LiveId" clId="{AD0167CD-A87A-4DC6-805D-06A4C35726DA}" dt="2018-04-03T18:07:15.840" v="37" actId="1076"/>
          <ac:grpSpMkLst>
            <pc:docMk/>
            <pc:sldMk cId="0" sldId="278"/>
            <ac:grpSpMk id="26654" creationId="{00000000-0000-0000-0000-000000000000}"/>
          </ac:grpSpMkLst>
        </pc:grpChg>
        <pc:picChg chg="add del">
          <ac:chgData name="Chris Diehl" userId="64ff2ab2ab89fb62" providerId="LiveId" clId="{AD0167CD-A87A-4DC6-805D-06A4C35726DA}" dt="2018-04-03T18:06:25.453" v="27" actId="478"/>
          <ac:picMkLst>
            <pc:docMk/>
            <pc:sldMk cId="0" sldId="278"/>
            <ac:picMk id="50" creationId="{00000000-0000-0000-0000-000000000000}"/>
          </ac:picMkLst>
        </pc:picChg>
        <pc:picChg chg="add del mod">
          <ac:chgData name="Chris Diehl" userId="64ff2ab2ab89fb62" providerId="LiveId" clId="{AD0167CD-A87A-4DC6-805D-06A4C35726DA}" dt="2018-04-03T18:07:25.088" v="38" actId="14100"/>
          <ac:picMkLst>
            <pc:docMk/>
            <pc:sldMk cId="0" sldId="278"/>
            <ac:picMk id="7170" creationId="{00000000-0000-0000-0000-000000000000}"/>
          </ac:picMkLst>
        </pc:picChg>
        <pc:picChg chg="mod">
          <ac:chgData name="Chris Diehl" userId="64ff2ab2ab89fb62" providerId="LiveId" clId="{AD0167CD-A87A-4DC6-805D-06A4C35726DA}" dt="2018-04-03T18:06:17.498" v="13" actId="1076"/>
          <ac:picMkLst>
            <pc:docMk/>
            <pc:sldMk cId="0" sldId="278"/>
            <ac:picMk id="7172" creationId="{00000000-0000-0000-0000-000000000000}"/>
          </ac:picMkLst>
        </pc:picChg>
        <pc:picChg chg="add del">
          <ac:chgData name="Chris Diehl" userId="64ff2ab2ab89fb62" providerId="LiveId" clId="{AD0167CD-A87A-4DC6-805D-06A4C35726DA}" dt="2018-04-03T18:06:36.672" v="31" actId="478"/>
          <ac:picMkLst>
            <pc:docMk/>
            <pc:sldMk cId="0" sldId="278"/>
            <ac:picMk id="10242" creationId="{00000000-0000-0000-0000-000000000000}"/>
          </ac:picMkLst>
        </pc:picChg>
        <pc:picChg chg="mod">
          <ac:chgData name="Chris Diehl" userId="64ff2ab2ab89fb62" providerId="LiveId" clId="{AD0167CD-A87A-4DC6-805D-06A4C35726DA}" dt="2018-04-03T18:06:18.889" v="16" actId="1076"/>
          <ac:picMkLst>
            <pc:docMk/>
            <pc:sldMk cId="0" sldId="278"/>
            <ac:picMk id="26667" creationId="{00000000-0000-0000-0000-000000000000}"/>
          </ac:picMkLst>
        </pc:picChg>
      </pc:sldChg>
      <pc:sldChg chg="delSp modSp">
        <pc:chgData name="Chris Diehl" userId="64ff2ab2ab89fb62" providerId="LiveId" clId="{AD0167CD-A87A-4DC6-805D-06A4C35726DA}" dt="2018-04-03T18:07:56.119" v="42" actId="1076"/>
        <pc:sldMkLst>
          <pc:docMk/>
          <pc:sldMk cId="0" sldId="286"/>
        </pc:sldMkLst>
        <pc:picChg chg="mod">
          <ac:chgData name="Chris Diehl" userId="64ff2ab2ab89fb62" providerId="LiveId" clId="{AD0167CD-A87A-4DC6-805D-06A4C35726DA}" dt="2018-04-03T18:07:56.119" v="42" actId="1076"/>
          <ac:picMkLst>
            <pc:docMk/>
            <pc:sldMk cId="0" sldId="286"/>
            <ac:picMk id="8" creationId="{00000000-0000-0000-0000-000000000000}"/>
          </ac:picMkLst>
        </pc:picChg>
        <pc:picChg chg="del">
          <ac:chgData name="Chris Diehl" userId="64ff2ab2ab89fb62" providerId="LiveId" clId="{AD0167CD-A87A-4DC6-805D-06A4C35726DA}" dt="2018-04-03T18:07:52.239" v="41" actId="478"/>
          <ac:picMkLst>
            <pc:docMk/>
            <pc:sldMk cId="0" sldId="286"/>
            <ac:picMk id="1045" creationId="{00000000-0000-0000-0000-000000000000}"/>
          </ac:picMkLst>
        </pc:picChg>
      </pc:sldChg>
      <pc:sldChg chg="modSp">
        <pc:chgData name="Chris Diehl" userId="64ff2ab2ab89fb62" providerId="LiveId" clId="{AD0167CD-A87A-4DC6-805D-06A4C35726DA}" dt="2018-04-03T18:06:24.173" v="26" actId="113"/>
        <pc:sldMkLst>
          <pc:docMk/>
          <pc:sldMk cId="3530619844" sldId="298"/>
        </pc:sldMkLst>
        <pc:spChg chg="mod">
          <ac:chgData name="Chris Diehl" userId="64ff2ab2ab89fb62" providerId="LiveId" clId="{AD0167CD-A87A-4DC6-805D-06A4C35726DA}" dt="2018-04-03T18:06:24.173" v="26" actId="113"/>
          <ac:spMkLst>
            <pc:docMk/>
            <pc:sldMk cId="3530619844" sldId="298"/>
            <ac:spMk id="3" creationId="{00000000-0000-0000-0000-000000000000}"/>
          </ac:spMkLst>
        </pc:spChg>
      </pc:sldChg>
      <pc:sldChg chg="modSp">
        <pc:chgData name="Chris Diehl" userId="64ff2ab2ab89fb62" providerId="LiveId" clId="{AD0167CD-A87A-4DC6-805D-06A4C35726DA}" dt="2018-04-03T18:06:23.642" v="25" actId="1076"/>
        <pc:sldMkLst>
          <pc:docMk/>
          <pc:sldMk cId="1857888740" sldId="300"/>
        </pc:sldMkLst>
        <pc:picChg chg="mod">
          <ac:chgData name="Chris Diehl" userId="64ff2ab2ab89fb62" providerId="LiveId" clId="{AD0167CD-A87A-4DC6-805D-06A4C35726DA}" dt="2018-04-03T18:06:23.642" v="25" actId="1076"/>
          <ac:picMkLst>
            <pc:docMk/>
            <pc:sldMk cId="1857888740" sldId="300"/>
            <ac:picMk id="4" creationId="{BB60B5D7-82F8-47F8-9874-D6C91452ED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DA9C9A2-4C10-4CB9-8540-B695FF7B481F}" type="slidenum">
              <a:rPr lang="en-US"/>
              <a:pPr/>
              <a:t>‹#›</a:t>
            </a:fld>
            <a:endParaRPr lang="en-US" dirty="0"/>
          </a:p>
        </p:txBody>
      </p:sp>
    </p:spTree>
    <p:extLst>
      <p:ext uri="{BB962C8B-B14F-4D97-AF65-F5344CB8AC3E}">
        <p14:creationId xmlns:p14="http://schemas.microsoft.com/office/powerpoint/2010/main" val="378284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8EC9A69-940B-4647-B223-9C4396B0F8EA}" type="slidenum">
              <a:rPr lang="en-US"/>
              <a:pPr/>
              <a:t>‹#›</a:t>
            </a:fld>
            <a:endParaRPr lang="en-US" dirty="0"/>
          </a:p>
        </p:txBody>
      </p:sp>
    </p:spTree>
    <p:extLst>
      <p:ext uri="{BB962C8B-B14F-4D97-AF65-F5344CB8AC3E}">
        <p14:creationId xmlns:p14="http://schemas.microsoft.com/office/powerpoint/2010/main" val="21566413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C5303-D632-498C-A4C5-D669F86CAFA9}" type="slidenum">
              <a:rPr lang="en-US"/>
              <a:pPr/>
              <a:t>1</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2" name="Rectangle 70"/>
          <p:cNvSpPr>
            <a:spLocks noChangeArrowheads="1"/>
          </p:cNvSpPr>
          <p:nvPr/>
        </p:nvSpPr>
        <p:spPr bwMode="gray">
          <a:xfrm>
            <a:off x="0" y="0"/>
            <a:ext cx="210978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253" name="Group 181"/>
          <p:cNvGrpSpPr>
            <a:grpSpLocks/>
          </p:cNvGrpSpPr>
          <p:nvPr/>
        </p:nvGrpSpPr>
        <p:grpSpPr bwMode="auto">
          <a:xfrm rot="10800000">
            <a:off x="-6350" y="0"/>
            <a:ext cx="461963" cy="6858000"/>
            <a:chOff x="768" y="1700"/>
            <a:chExt cx="405" cy="2620"/>
          </a:xfrm>
        </p:grpSpPr>
        <p:sp>
          <p:nvSpPr>
            <p:cNvPr id="3254" name="Rectangle 182"/>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55" name="Rectangle 183"/>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267" name="Group 195"/>
          <p:cNvGrpSpPr>
            <a:grpSpLocks/>
          </p:cNvGrpSpPr>
          <p:nvPr/>
        </p:nvGrpSpPr>
        <p:grpSpPr bwMode="auto">
          <a:xfrm>
            <a:off x="1371600" y="0"/>
            <a:ext cx="547688" cy="6858000"/>
            <a:chOff x="768" y="1700"/>
            <a:chExt cx="405" cy="2620"/>
          </a:xfrm>
        </p:grpSpPr>
        <p:sp>
          <p:nvSpPr>
            <p:cNvPr id="3268" name="Rectangle 196"/>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69" name="Rectangle 197"/>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237" name="Rectangle 165"/>
          <p:cNvSpPr>
            <a:spLocks noChangeArrowheads="1"/>
          </p:cNvSpPr>
          <p:nvPr/>
        </p:nvSpPr>
        <p:spPr bwMode="gray">
          <a:xfrm>
            <a:off x="6964363" y="6350"/>
            <a:ext cx="2179637" cy="984250"/>
          </a:xfrm>
          <a:prstGeom prst="rect">
            <a:avLst/>
          </a:prstGeom>
          <a:solidFill>
            <a:schemeClr val="accent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5" name="Rectangle 3"/>
          <p:cNvSpPr>
            <a:spLocks noGrp="1" noChangeArrowheads="1"/>
          </p:cNvSpPr>
          <p:nvPr>
            <p:ph type="subTitle" idx="1"/>
          </p:nvPr>
        </p:nvSpPr>
        <p:spPr>
          <a:xfrm>
            <a:off x="5791200" y="4114800"/>
            <a:ext cx="2971800" cy="762000"/>
          </a:xfrm>
        </p:spPr>
        <p:txBody>
          <a:bodyPr/>
          <a:lstStyle>
            <a:lvl1pPr marL="0" indent="0" algn="dist">
              <a:buFontTx/>
              <a:buNone/>
              <a:defRPr sz="1400" i="1">
                <a:latin typeface="Times New Roman" pitchFamily="18" charset="0"/>
              </a:defRPr>
            </a:lvl1pPr>
          </a:lstStyle>
          <a:p>
            <a:pPr lvl="0"/>
            <a:r>
              <a:rPr lang="en-US" noProof="0"/>
              <a:t>Click to edit Master subtitle style</a:t>
            </a:r>
          </a:p>
        </p:txBody>
      </p:sp>
      <p:sp>
        <p:nvSpPr>
          <p:cNvPr id="3076" name="Rectangle 4"/>
          <p:cNvSpPr>
            <a:spLocks noGrp="1" noChangeArrowheads="1"/>
          </p:cNvSpPr>
          <p:nvPr>
            <p:ph type="dt" sz="half" idx="2"/>
          </p:nvPr>
        </p:nvSpPr>
        <p:spPr>
          <a:xfrm>
            <a:off x="3103563" y="6445250"/>
            <a:ext cx="1144587" cy="276225"/>
          </a:xfrm>
        </p:spPr>
        <p:txBody>
          <a:bodyPr/>
          <a:lstStyle>
            <a:lvl1pPr>
              <a:defRPr/>
            </a:lvl1pPr>
          </a:lstStyle>
          <a:p>
            <a:endParaRPr lang="en-US" dirty="0"/>
          </a:p>
        </p:txBody>
      </p:sp>
      <p:sp>
        <p:nvSpPr>
          <p:cNvPr id="3077" name="Rectangle 5"/>
          <p:cNvSpPr>
            <a:spLocks noGrp="1" noChangeArrowheads="1"/>
          </p:cNvSpPr>
          <p:nvPr>
            <p:ph type="ftr" sz="quarter" idx="3"/>
          </p:nvPr>
        </p:nvSpPr>
        <p:spPr>
          <a:xfrm>
            <a:off x="4572000" y="6445250"/>
            <a:ext cx="1206500" cy="276225"/>
          </a:xfrm>
        </p:spPr>
        <p:txBody>
          <a:bodyPr/>
          <a:lstStyle>
            <a:lvl1pPr>
              <a:defRPr/>
            </a:lvl1pPr>
          </a:lstStyle>
          <a:p>
            <a:endParaRPr lang="en-US" dirty="0"/>
          </a:p>
        </p:txBody>
      </p:sp>
      <p:sp>
        <p:nvSpPr>
          <p:cNvPr id="3138" name="Rectangle 66"/>
          <p:cNvSpPr>
            <a:spLocks noChangeArrowheads="1"/>
          </p:cNvSpPr>
          <p:nvPr/>
        </p:nvSpPr>
        <p:spPr bwMode="gray">
          <a:xfrm>
            <a:off x="2476500" y="1289050"/>
            <a:ext cx="6667500" cy="1701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36" name="Rectangle 164"/>
          <p:cNvSpPr>
            <a:spLocks noChangeArrowheads="1"/>
          </p:cNvSpPr>
          <p:nvPr/>
        </p:nvSpPr>
        <p:spPr bwMode="gray">
          <a:xfrm rot="-5400000">
            <a:off x="4041775" y="-1854200"/>
            <a:ext cx="990600" cy="4699000"/>
          </a:xfrm>
          <a:prstGeom prst="rect">
            <a:avLst/>
          </a:prstGeom>
          <a:solidFill>
            <a:schemeClr val="tx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4" name="Rectangle 2"/>
          <p:cNvSpPr>
            <a:spLocks noGrp="1" noChangeArrowheads="1"/>
          </p:cNvSpPr>
          <p:nvPr>
            <p:ph type="ctrTitle"/>
          </p:nvPr>
        </p:nvSpPr>
        <p:spPr>
          <a:xfrm>
            <a:off x="990600" y="2722563"/>
            <a:ext cx="7772400" cy="1470025"/>
          </a:xfrm>
        </p:spPr>
        <p:txBody>
          <a:bodyPr/>
          <a:lstStyle>
            <a:lvl1pPr algn="r">
              <a:defRPr sz="4400"/>
            </a:lvl1pPr>
          </a:lstStyle>
          <a:p>
            <a:pPr lvl="0"/>
            <a:r>
              <a:rPr lang="en-US" noProof="0"/>
              <a:t>Click to edit Master title style</a:t>
            </a:r>
          </a:p>
        </p:txBody>
      </p:sp>
      <p:grpSp>
        <p:nvGrpSpPr>
          <p:cNvPr id="3271" name="Group 199"/>
          <p:cNvGrpSpPr>
            <a:grpSpLocks/>
          </p:cNvGrpSpPr>
          <p:nvPr/>
        </p:nvGrpSpPr>
        <p:grpSpPr bwMode="auto">
          <a:xfrm>
            <a:off x="2859088" y="0"/>
            <a:ext cx="547687" cy="990600"/>
            <a:chOff x="768" y="1700"/>
            <a:chExt cx="405" cy="2620"/>
          </a:xfrm>
        </p:grpSpPr>
        <p:sp>
          <p:nvSpPr>
            <p:cNvPr id="3272" name="Rectangle 200"/>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3" name="Rectangle 201"/>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275" name="Group 203"/>
          <p:cNvGrpSpPr>
            <a:grpSpLocks/>
          </p:cNvGrpSpPr>
          <p:nvPr/>
        </p:nvGrpSpPr>
        <p:grpSpPr bwMode="auto">
          <a:xfrm>
            <a:off x="4405313" y="0"/>
            <a:ext cx="547687" cy="990600"/>
            <a:chOff x="768" y="1700"/>
            <a:chExt cx="405" cy="2620"/>
          </a:xfrm>
        </p:grpSpPr>
        <p:sp>
          <p:nvSpPr>
            <p:cNvPr id="3276" name="Rectangle 204"/>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7" name="Rectangle 205"/>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279" name="Group 207"/>
          <p:cNvGrpSpPr>
            <a:grpSpLocks/>
          </p:cNvGrpSpPr>
          <p:nvPr/>
        </p:nvGrpSpPr>
        <p:grpSpPr bwMode="auto">
          <a:xfrm>
            <a:off x="6005513" y="0"/>
            <a:ext cx="547687" cy="990600"/>
            <a:chOff x="768" y="1700"/>
            <a:chExt cx="405" cy="2620"/>
          </a:xfrm>
        </p:grpSpPr>
        <p:sp>
          <p:nvSpPr>
            <p:cNvPr id="3280" name="Rectangle 208"/>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81" name="Rectangle 209"/>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287" name="Group 215"/>
          <p:cNvGrpSpPr>
            <a:grpSpLocks/>
          </p:cNvGrpSpPr>
          <p:nvPr/>
        </p:nvGrpSpPr>
        <p:grpSpPr bwMode="auto">
          <a:xfrm>
            <a:off x="7529513" y="0"/>
            <a:ext cx="547687" cy="990600"/>
            <a:chOff x="768" y="1700"/>
            <a:chExt cx="405" cy="2620"/>
          </a:xfrm>
        </p:grpSpPr>
        <p:sp>
          <p:nvSpPr>
            <p:cNvPr id="3288" name="Rectangle 21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89" name="Rectangle 21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01" name="Group 229"/>
          <p:cNvGrpSpPr>
            <a:grpSpLocks/>
          </p:cNvGrpSpPr>
          <p:nvPr/>
        </p:nvGrpSpPr>
        <p:grpSpPr bwMode="auto">
          <a:xfrm rot="5400000">
            <a:off x="775494" y="1302543"/>
            <a:ext cx="547688" cy="2120901"/>
            <a:chOff x="768" y="1700"/>
            <a:chExt cx="405" cy="2620"/>
          </a:xfrm>
        </p:grpSpPr>
        <p:sp>
          <p:nvSpPr>
            <p:cNvPr id="3302" name="Rectangle 23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03" name="Rectangle 23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05" name="Group 233"/>
          <p:cNvGrpSpPr>
            <a:grpSpLocks/>
          </p:cNvGrpSpPr>
          <p:nvPr/>
        </p:nvGrpSpPr>
        <p:grpSpPr bwMode="auto">
          <a:xfrm rot="5400000">
            <a:off x="775494" y="2770981"/>
            <a:ext cx="547687" cy="2120901"/>
            <a:chOff x="768" y="1700"/>
            <a:chExt cx="405" cy="2620"/>
          </a:xfrm>
        </p:grpSpPr>
        <p:sp>
          <p:nvSpPr>
            <p:cNvPr id="3306" name="Rectangle 234"/>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07" name="Rectangle 235"/>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09" name="Group 237"/>
          <p:cNvGrpSpPr>
            <a:grpSpLocks/>
          </p:cNvGrpSpPr>
          <p:nvPr/>
        </p:nvGrpSpPr>
        <p:grpSpPr bwMode="auto">
          <a:xfrm rot="5400000">
            <a:off x="775494" y="4218781"/>
            <a:ext cx="547687" cy="2120901"/>
            <a:chOff x="768" y="1700"/>
            <a:chExt cx="405" cy="2620"/>
          </a:xfrm>
        </p:grpSpPr>
        <p:sp>
          <p:nvSpPr>
            <p:cNvPr id="3310" name="Rectangle 238"/>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11" name="Rectangle 239"/>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28" name="Group 256"/>
          <p:cNvGrpSpPr>
            <a:grpSpLocks/>
          </p:cNvGrpSpPr>
          <p:nvPr/>
        </p:nvGrpSpPr>
        <p:grpSpPr bwMode="auto">
          <a:xfrm>
            <a:off x="-11113" y="6462713"/>
            <a:ext cx="2120901" cy="395287"/>
            <a:chOff x="-7" y="4071"/>
            <a:chExt cx="1336" cy="249"/>
          </a:xfrm>
        </p:grpSpPr>
        <p:sp>
          <p:nvSpPr>
            <p:cNvPr id="3314" name="Rectangle 242"/>
            <p:cNvSpPr>
              <a:spLocks noChangeArrowheads="1"/>
            </p:cNvSpPr>
            <p:nvPr userDrawn="1"/>
          </p:nvSpPr>
          <p:spPr bwMode="gray">
            <a:xfrm rot="5400000">
              <a:off x="620" y="3444"/>
              <a:ext cx="81" cy="1336"/>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15" name="Rectangle 243"/>
            <p:cNvSpPr>
              <a:spLocks noChangeArrowheads="1"/>
            </p:cNvSpPr>
            <p:nvPr userDrawn="1"/>
          </p:nvSpPr>
          <p:spPr bwMode="gray">
            <a:xfrm rot="5400000">
              <a:off x="598" y="3589"/>
              <a:ext cx="126" cy="1336"/>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26" name="Group 254"/>
          <p:cNvGrpSpPr>
            <a:grpSpLocks/>
          </p:cNvGrpSpPr>
          <p:nvPr/>
        </p:nvGrpSpPr>
        <p:grpSpPr bwMode="auto">
          <a:xfrm>
            <a:off x="-11113" y="623888"/>
            <a:ext cx="9155113" cy="547687"/>
            <a:chOff x="-7" y="403"/>
            <a:chExt cx="5767" cy="345"/>
          </a:xfrm>
        </p:grpSpPr>
        <p:grpSp>
          <p:nvGrpSpPr>
            <p:cNvPr id="3291" name="Group 219"/>
            <p:cNvGrpSpPr>
              <a:grpSpLocks/>
            </p:cNvGrpSpPr>
            <p:nvPr userDrawn="1"/>
          </p:nvGrpSpPr>
          <p:grpSpPr bwMode="auto">
            <a:xfrm rot="5400000">
              <a:off x="488" y="-92"/>
              <a:ext cx="345" cy="1336"/>
              <a:chOff x="768" y="1700"/>
              <a:chExt cx="405" cy="2620"/>
            </a:xfrm>
          </p:grpSpPr>
          <p:sp>
            <p:nvSpPr>
              <p:cNvPr id="3292" name="Rectangle 22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93" name="Rectangle 22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17" name="Group 245"/>
            <p:cNvGrpSpPr>
              <a:grpSpLocks/>
            </p:cNvGrpSpPr>
            <p:nvPr userDrawn="1"/>
          </p:nvGrpSpPr>
          <p:grpSpPr bwMode="auto">
            <a:xfrm rot="5400000">
              <a:off x="3397" y="-1615"/>
              <a:ext cx="345" cy="4381"/>
              <a:chOff x="768" y="1700"/>
              <a:chExt cx="405" cy="2620"/>
            </a:xfrm>
          </p:grpSpPr>
          <p:sp>
            <p:nvSpPr>
              <p:cNvPr id="3318" name="Rectangle 24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19" name="Rectangle 24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3235" name="Rectangle 163"/>
          <p:cNvSpPr>
            <a:spLocks noChangeArrowheads="1"/>
          </p:cNvSpPr>
          <p:nvPr/>
        </p:nvSpPr>
        <p:spPr bwMode="gray">
          <a:xfrm>
            <a:off x="685800" y="990600"/>
            <a:ext cx="84582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01" name="Rectangle 29"/>
          <p:cNvSpPr>
            <a:spLocks noChangeArrowheads="1"/>
          </p:cNvSpPr>
          <p:nvPr/>
        </p:nvSpPr>
        <p:spPr bwMode="gray">
          <a:xfrm>
            <a:off x="762000" y="1066800"/>
            <a:ext cx="8382000" cy="1509713"/>
          </a:xfrm>
          <a:prstGeom prst="rect">
            <a:avLst/>
          </a:prstGeom>
          <a:blipFill dpi="0" rotWithShape="0">
            <a:blip r:embed="rId2"/>
            <a:srcRect/>
            <a:stretch>
              <a:fillRect b="-15205"/>
            </a:stretch>
          </a:blipFill>
          <a:ln>
            <a:noFill/>
          </a:ln>
          <a:effectLst/>
          <a:extLs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104" name="Picture 32" descr="2"/>
          <p:cNvPicPr>
            <a:picLocks noChangeAspect="1" noChangeArrowheads="1"/>
          </p:cNvPicPr>
          <p:nvPr/>
        </p:nvPicPr>
        <p:blipFill>
          <a:blip r:embed="rId3">
            <a:extLst>
              <a:ext uri="{28A0092B-C50C-407E-A947-70E740481C1C}">
                <a14:useLocalDpi xmlns:a14="http://schemas.microsoft.com/office/drawing/2010/main" val="0"/>
              </a:ext>
            </a:extLst>
          </a:blip>
          <a:srcRect l="2814" b="12524"/>
          <a:stretch>
            <a:fillRect/>
          </a:stretch>
        </p:blipFill>
        <p:spPr bwMode="gray">
          <a:xfrm>
            <a:off x="0" y="3302000"/>
            <a:ext cx="40386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3329" name="Picture 257" descr="C:\Users\Chris\Documents\EQ AG\Marketing\logos\LOGO\EQ Ag Solutions Logo-cymk.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45411" y="6119813"/>
            <a:ext cx="2557669" cy="687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EBA0FEF-6F78-41DE-AC76-6CA39C735D71}" type="slidenum">
              <a:rPr lang="en-US"/>
              <a:pPr/>
              <a:t>‹#›</a:t>
            </a:fld>
            <a:endParaRPr lang="en-US" dirty="0"/>
          </a:p>
        </p:txBody>
      </p:sp>
    </p:spTree>
    <p:extLst>
      <p:ext uri="{BB962C8B-B14F-4D97-AF65-F5344CB8AC3E}">
        <p14:creationId xmlns:p14="http://schemas.microsoft.com/office/powerpoint/2010/main" val="24380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457200"/>
            <a:ext cx="1852612"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6350" y="457200"/>
            <a:ext cx="5405438"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C709702-6AD2-49D2-812F-7C5436EC866D}" type="slidenum">
              <a:rPr lang="en-US"/>
              <a:pPr/>
              <a:t>‹#›</a:t>
            </a:fld>
            <a:endParaRPr lang="en-US" dirty="0"/>
          </a:p>
        </p:txBody>
      </p:sp>
    </p:spTree>
    <p:extLst>
      <p:ext uri="{BB962C8B-B14F-4D97-AF65-F5344CB8AC3E}">
        <p14:creationId xmlns:p14="http://schemas.microsoft.com/office/powerpoint/2010/main" val="226035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6350" y="457200"/>
            <a:ext cx="6496050" cy="762000"/>
          </a:xfrm>
        </p:spPr>
        <p:txBody>
          <a:bodyPr/>
          <a:lstStyle/>
          <a:p>
            <a:r>
              <a:rPr lang="en-US"/>
              <a:t>Click to edit Master title style</a:t>
            </a:r>
          </a:p>
        </p:txBody>
      </p:sp>
      <p:sp>
        <p:nvSpPr>
          <p:cNvPr id="3" name="Table Placeholder 2"/>
          <p:cNvSpPr>
            <a:spLocks noGrp="1"/>
          </p:cNvSpPr>
          <p:nvPr>
            <p:ph type="tbl" idx="1"/>
          </p:nvPr>
        </p:nvSpPr>
        <p:spPr>
          <a:xfrm>
            <a:off x="1276350" y="1600200"/>
            <a:ext cx="7410450" cy="4525963"/>
          </a:xfrm>
        </p:spPr>
        <p:txBody>
          <a:bodyPr/>
          <a:lstStyle/>
          <a:p>
            <a:r>
              <a:rPr lang="en-US" dirty="0"/>
              <a:t>Click icon to add table</a:t>
            </a:r>
          </a:p>
        </p:txBody>
      </p:sp>
      <p:sp>
        <p:nvSpPr>
          <p:cNvPr id="4" name="Date Placeholder 3"/>
          <p:cNvSpPr>
            <a:spLocks noGrp="1"/>
          </p:cNvSpPr>
          <p:nvPr>
            <p:ph type="dt" sz="half" idx="10"/>
          </p:nvPr>
        </p:nvSpPr>
        <p:spPr>
          <a:xfrm>
            <a:off x="12954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538538"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C47942B-6D44-43D7-8AA7-63C568C2B0A4}" type="slidenum">
              <a:rPr lang="en-US"/>
              <a:pPr/>
              <a:t>‹#›</a:t>
            </a:fld>
            <a:endParaRPr lang="en-US" dirty="0"/>
          </a:p>
        </p:txBody>
      </p:sp>
    </p:spTree>
    <p:extLst>
      <p:ext uri="{BB962C8B-B14F-4D97-AF65-F5344CB8AC3E}">
        <p14:creationId xmlns:p14="http://schemas.microsoft.com/office/powerpoint/2010/main" val="167794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6350" y="457200"/>
            <a:ext cx="6496050" cy="762000"/>
          </a:xfrm>
        </p:spPr>
        <p:txBody>
          <a:bodyPr/>
          <a:lstStyle/>
          <a:p>
            <a:r>
              <a:rPr lang="en-US"/>
              <a:t>Click to edit Master title style</a:t>
            </a:r>
          </a:p>
        </p:txBody>
      </p:sp>
      <p:sp>
        <p:nvSpPr>
          <p:cNvPr id="3" name="Text Placeholder 2"/>
          <p:cNvSpPr>
            <a:spLocks noGrp="1"/>
          </p:cNvSpPr>
          <p:nvPr>
            <p:ph type="body" sz="half" idx="1"/>
          </p:nvPr>
        </p:nvSpPr>
        <p:spPr>
          <a:xfrm>
            <a:off x="1276350" y="1600200"/>
            <a:ext cx="36290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7775" y="1600200"/>
            <a:ext cx="36290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954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538538"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193993F-BE14-4CB6-8250-0332775ADC98}" type="slidenum">
              <a:rPr lang="en-US"/>
              <a:pPr/>
              <a:t>‹#›</a:t>
            </a:fld>
            <a:endParaRPr lang="en-US" dirty="0"/>
          </a:p>
        </p:txBody>
      </p:sp>
    </p:spTree>
    <p:extLst>
      <p:ext uri="{BB962C8B-B14F-4D97-AF65-F5344CB8AC3E}">
        <p14:creationId xmlns:p14="http://schemas.microsoft.com/office/powerpoint/2010/main" val="38872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41CB8B-24DA-4111-8F5F-711290D61FBF}" type="slidenum">
              <a:rPr lang="en-US"/>
              <a:pPr/>
              <a:t>‹#›</a:t>
            </a:fld>
            <a:endParaRPr lang="en-US" dirty="0"/>
          </a:p>
        </p:txBody>
      </p:sp>
    </p:spTree>
    <p:extLst>
      <p:ext uri="{BB962C8B-B14F-4D97-AF65-F5344CB8AC3E}">
        <p14:creationId xmlns:p14="http://schemas.microsoft.com/office/powerpoint/2010/main" val="302924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443150A-A41E-4293-9B9A-C0ACB541502B}" type="slidenum">
              <a:rPr lang="en-US"/>
              <a:pPr/>
              <a:t>‹#›</a:t>
            </a:fld>
            <a:endParaRPr lang="en-US" dirty="0"/>
          </a:p>
        </p:txBody>
      </p:sp>
    </p:spTree>
    <p:extLst>
      <p:ext uri="{BB962C8B-B14F-4D97-AF65-F5344CB8AC3E}">
        <p14:creationId xmlns:p14="http://schemas.microsoft.com/office/powerpoint/2010/main" val="213606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6350"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7775"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87D5AD4-0333-4D59-BEDA-0D0BDC6FCF15}" type="slidenum">
              <a:rPr lang="en-US"/>
              <a:pPr/>
              <a:t>‹#›</a:t>
            </a:fld>
            <a:endParaRPr lang="en-US" dirty="0"/>
          </a:p>
        </p:txBody>
      </p:sp>
    </p:spTree>
    <p:extLst>
      <p:ext uri="{BB962C8B-B14F-4D97-AF65-F5344CB8AC3E}">
        <p14:creationId xmlns:p14="http://schemas.microsoft.com/office/powerpoint/2010/main" val="91720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F771ED8-DB99-4B5E-B310-F705C1FF0E1D}" type="slidenum">
              <a:rPr lang="en-US"/>
              <a:pPr/>
              <a:t>‹#›</a:t>
            </a:fld>
            <a:endParaRPr lang="en-US" dirty="0"/>
          </a:p>
        </p:txBody>
      </p:sp>
    </p:spTree>
    <p:extLst>
      <p:ext uri="{BB962C8B-B14F-4D97-AF65-F5344CB8AC3E}">
        <p14:creationId xmlns:p14="http://schemas.microsoft.com/office/powerpoint/2010/main" val="186167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C4F544E-2F59-4D5B-90C8-6B0CEF133514}" type="slidenum">
              <a:rPr lang="en-US"/>
              <a:pPr/>
              <a:t>‹#›</a:t>
            </a:fld>
            <a:endParaRPr lang="en-US" dirty="0"/>
          </a:p>
        </p:txBody>
      </p:sp>
    </p:spTree>
    <p:extLst>
      <p:ext uri="{BB962C8B-B14F-4D97-AF65-F5344CB8AC3E}">
        <p14:creationId xmlns:p14="http://schemas.microsoft.com/office/powerpoint/2010/main" val="314282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06960E5-CF2D-48C3-8893-C4C3DE788070}" type="slidenum">
              <a:rPr lang="en-US"/>
              <a:pPr/>
              <a:t>‹#›</a:t>
            </a:fld>
            <a:endParaRPr lang="en-US" dirty="0"/>
          </a:p>
        </p:txBody>
      </p:sp>
    </p:spTree>
    <p:extLst>
      <p:ext uri="{BB962C8B-B14F-4D97-AF65-F5344CB8AC3E}">
        <p14:creationId xmlns:p14="http://schemas.microsoft.com/office/powerpoint/2010/main" val="310859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D155D45-C907-4221-B267-3F8FC2CA1F1C}" type="slidenum">
              <a:rPr lang="en-US"/>
              <a:pPr/>
              <a:t>‹#›</a:t>
            </a:fld>
            <a:endParaRPr lang="en-US" dirty="0"/>
          </a:p>
        </p:txBody>
      </p:sp>
    </p:spTree>
    <p:extLst>
      <p:ext uri="{BB962C8B-B14F-4D97-AF65-F5344CB8AC3E}">
        <p14:creationId xmlns:p14="http://schemas.microsoft.com/office/powerpoint/2010/main" val="300939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8D5C1F1-39F5-4E92-B881-650D741E120D}" type="slidenum">
              <a:rPr lang="en-US"/>
              <a:pPr/>
              <a:t>‹#›</a:t>
            </a:fld>
            <a:endParaRPr lang="en-US" dirty="0"/>
          </a:p>
        </p:txBody>
      </p:sp>
    </p:spTree>
    <p:extLst>
      <p:ext uri="{BB962C8B-B14F-4D97-AF65-F5344CB8AC3E}">
        <p14:creationId xmlns:p14="http://schemas.microsoft.com/office/powerpoint/2010/main" val="31598055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gray">
          <a:xfrm>
            <a:off x="0" y="1447800"/>
            <a:ext cx="1116013" cy="541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0" name="Rectangle 56"/>
          <p:cNvSpPr>
            <a:spLocks noChangeArrowheads="1"/>
          </p:cNvSpPr>
          <p:nvPr/>
        </p:nvSpPr>
        <p:spPr bwMode="gray">
          <a:xfrm>
            <a:off x="0" y="0"/>
            <a:ext cx="1116013" cy="2603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8" name="Rectangle 4"/>
          <p:cNvSpPr>
            <a:spLocks noGrp="1" noChangeArrowheads="1"/>
          </p:cNvSpPr>
          <p:nvPr>
            <p:ph type="dt" sz="half" idx="2"/>
          </p:nvPr>
        </p:nvSpPr>
        <p:spPr bwMode="gray">
          <a:xfrm>
            <a:off x="1295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gray">
          <a:xfrm>
            <a:off x="3538538"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798E0A-754E-42AC-9B93-8AB4A040BC24}" type="slidenum">
              <a:rPr lang="en-US"/>
              <a:pPr/>
              <a:t>‹#›</a:t>
            </a:fld>
            <a:endParaRPr lang="en-US" dirty="0"/>
          </a:p>
        </p:txBody>
      </p:sp>
      <p:sp>
        <p:nvSpPr>
          <p:cNvPr id="1027" name="Rectangle 3"/>
          <p:cNvSpPr>
            <a:spLocks noGrp="1" noChangeArrowheads="1"/>
          </p:cNvSpPr>
          <p:nvPr>
            <p:ph type="body" idx="1"/>
          </p:nvPr>
        </p:nvSpPr>
        <p:spPr bwMode="gray">
          <a:xfrm>
            <a:off x="1276350" y="1600200"/>
            <a:ext cx="7410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95" name="Group 71"/>
          <p:cNvGrpSpPr>
            <a:grpSpLocks/>
          </p:cNvGrpSpPr>
          <p:nvPr/>
        </p:nvGrpSpPr>
        <p:grpSpPr bwMode="auto">
          <a:xfrm rot="37800000">
            <a:off x="283368" y="1393032"/>
            <a:ext cx="550863" cy="1117600"/>
            <a:chOff x="1060" y="0"/>
            <a:chExt cx="394" cy="4320"/>
          </a:xfrm>
        </p:grpSpPr>
        <p:sp>
          <p:nvSpPr>
            <p:cNvPr id="1096" name="Rectangle 72"/>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7" name="Rectangle 73"/>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98" name="Rectangle 74"/>
          <p:cNvSpPr>
            <a:spLocks noChangeArrowheads="1"/>
          </p:cNvSpPr>
          <p:nvPr/>
        </p:nvSpPr>
        <p:spPr bwMode="gray">
          <a:xfrm rot="-5400000">
            <a:off x="3908425" y="-2727325"/>
            <a:ext cx="261938" cy="5716588"/>
          </a:xfrm>
          <a:prstGeom prst="rect">
            <a:avLst/>
          </a:prstGeom>
          <a:solidFill>
            <a:schemeClr val="tx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104" name="Group 80"/>
          <p:cNvGrpSpPr>
            <a:grpSpLocks/>
          </p:cNvGrpSpPr>
          <p:nvPr/>
        </p:nvGrpSpPr>
        <p:grpSpPr bwMode="auto">
          <a:xfrm>
            <a:off x="152400" y="1447800"/>
            <a:ext cx="457200" cy="5410200"/>
            <a:chOff x="768" y="1700"/>
            <a:chExt cx="405" cy="2620"/>
          </a:xfrm>
        </p:grpSpPr>
        <p:sp>
          <p:nvSpPr>
            <p:cNvPr id="1105" name="Rectangle 81"/>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6" name="Rectangle 82"/>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84" name="Rectangle 60"/>
          <p:cNvSpPr>
            <a:spLocks noChangeArrowheads="1"/>
          </p:cNvSpPr>
          <p:nvPr/>
        </p:nvSpPr>
        <p:spPr bwMode="gray">
          <a:xfrm>
            <a:off x="1181100" y="333375"/>
            <a:ext cx="7962900" cy="1038225"/>
          </a:xfrm>
          <a:prstGeom prst="rect">
            <a:avLst/>
          </a:prstGeom>
          <a:gradFill rotWithShape="1">
            <a:gsLst>
              <a:gs pos="0">
                <a:srgbClr val="C0C0C0">
                  <a:alpha val="50000"/>
                </a:srgbClr>
              </a:gs>
              <a:gs pos="100000">
                <a:srgbClr val="C0C0C0">
                  <a:gamma/>
                  <a:tint val="4117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5" name="Rectangle 61"/>
          <p:cNvSpPr>
            <a:spLocks noChangeArrowheads="1"/>
          </p:cNvSpPr>
          <p:nvPr/>
        </p:nvSpPr>
        <p:spPr bwMode="gray">
          <a:xfrm>
            <a:off x="0" y="333375"/>
            <a:ext cx="1109663" cy="1038225"/>
          </a:xfrm>
          <a:prstGeom prst="rect">
            <a:avLst/>
          </a:prstGeom>
          <a:blipFill dpi="0" rotWithShape="1">
            <a:blip r:embed="rId1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107" name="Group 83"/>
          <p:cNvGrpSpPr>
            <a:grpSpLocks/>
          </p:cNvGrpSpPr>
          <p:nvPr/>
        </p:nvGrpSpPr>
        <p:grpSpPr bwMode="auto">
          <a:xfrm rot="27000000">
            <a:off x="283368" y="2840832"/>
            <a:ext cx="550863" cy="1117600"/>
            <a:chOff x="1060" y="0"/>
            <a:chExt cx="394" cy="4320"/>
          </a:xfrm>
        </p:grpSpPr>
        <p:sp>
          <p:nvSpPr>
            <p:cNvPr id="1108" name="Rectangle 84"/>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9" name="Rectangle 85"/>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99" name="Rectangle 75"/>
          <p:cNvSpPr>
            <a:spLocks noChangeArrowheads="1"/>
          </p:cNvSpPr>
          <p:nvPr/>
        </p:nvSpPr>
        <p:spPr bwMode="gray">
          <a:xfrm>
            <a:off x="6964363" y="6350"/>
            <a:ext cx="2179637" cy="254000"/>
          </a:xfrm>
          <a:prstGeom prst="rect">
            <a:avLst/>
          </a:prstGeom>
          <a:solidFill>
            <a:schemeClr val="accent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113" name="Group 89"/>
          <p:cNvGrpSpPr>
            <a:grpSpLocks/>
          </p:cNvGrpSpPr>
          <p:nvPr/>
        </p:nvGrpSpPr>
        <p:grpSpPr bwMode="auto">
          <a:xfrm>
            <a:off x="1905000" y="0"/>
            <a:ext cx="642938" cy="285750"/>
            <a:chOff x="768" y="1700"/>
            <a:chExt cx="405" cy="2620"/>
          </a:xfrm>
        </p:grpSpPr>
        <p:sp>
          <p:nvSpPr>
            <p:cNvPr id="1114" name="Rectangle 90"/>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15" name="Rectangle 91"/>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16" name="Group 92"/>
          <p:cNvGrpSpPr>
            <a:grpSpLocks/>
          </p:cNvGrpSpPr>
          <p:nvPr/>
        </p:nvGrpSpPr>
        <p:grpSpPr bwMode="auto">
          <a:xfrm>
            <a:off x="3810000" y="0"/>
            <a:ext cx="642938" cy="285750"/>
            <a:chOff x="768" y="1700"/>
            <a:chExt cx="405" cy="2620"/>
          </a:xfrm>
        </p:grpSpPr>
        <p:sp>
          <p:nvSpPr>
            <p:cNvPr id="1117" name="Rectangle 93"/>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18" name="Rectangle 94"/>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19" name="Group 95"/>
          <p:cNvGrpSpPr>
            <a:grpSpLocks/>
          </p:cNvGrpSpPr>
          <p:nvPr/>
        </p:nvGrpSpPr>
        <p:grpSpPr bwMode="auto">
          <a:xfrm>
            <a:off x="5791200" y="0"/>
            <a:ext cx="642938" cy="285750"/>
            <a:chOff x="768" y="1700"/>
            <a:chExt cx="405" cy="2620"/>
          </a:xfrm>
        </p:grpSpPr>
        <p:sp>
          <p:nvSpPr>
            <p:cNvPr id="1120" name="Rectangle 96"/>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1" name="Rectangle 97"/>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22" name="Group 98"/>
          <p:cNvGrpSpPr>
            <a:grpSpLocks/>
          </p:cNvGrpSpPr>
          <p:nvPr/>
        </p:nvGrpSpPr>
        <p:grpSpPr bwMode="auto">
          <a:xfrm>
            <a:off x="7772400" y="0"/>
            <a:ext cx="642938" cy="304800"/>
            <a:chOff x="768" y="1700"/>
            <a:chExt cx="405" cy="2620"/>
          </a:xfrm>
        </p:grpSpPr>
        <p:sp>
          <p:nvSpPr>
            <p:cNvPr id="1123" name="Rectangle 99"/>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4" name="Rectangle 100"/>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1086" name="Picture 62" descr="2"/>
          <p:cNvPicPr>
            <a:picLocks noChangeAspect="1" noChangeArrowheads="1"/>
          </p:cNvPicPr>
          <p:nvPr/>
        </p:nvPicPr>
        <p:blipFill>
          <a:blip r:embed="rId16" cstate="print">
            <a:extLst>
              <a:ext uri="{28A0092B-C50C-407E-A947-70E740481C1C}">
                <a14:useLocalDpi xmlns:a14="http://schemas.microsoft.com/office/drawing/2010/main" val="0"/>
              </a:ext>
            </a:extLst>
          </a:blip>
          <a:srcRect b="592"/>
          <a:stretch>
            <a:fillRect/>
          </a:stretch>
        </p:blipFill>
        <p:spPr bwMode="gray">
          <a:xfrm>
            <a:off x="7361238" y="55563"/>
            <a:ext cx="1676400" cy="164306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276350" y="457200"/>
            <a:ext cx="6496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125" name="Group 101"/>
          <p:cNvGrpSpPr>
            <a:grpSpLocks/>
          </p:cNvGrpSpPr>
          <p:nvPr/>
        </p:nvGrpSpPr>
        <p:grpSpPr bwMode="auto">
          <a:xfrm>
            <a:off x="152400" y="0"/>
            <a:ext cx="457200" cy="261938"/>
            <a:chOff x="768" y="1700"/>
            <a:chExt cx="405" cy="2620"/>
          </a:xfrm>
        </p:grpSpPr>
        <p:sp>
          <p:nvSpPr>
            <p:cNvPr id="1126" name="Rectangle 102"/>
            <p:cNvSpPr>
              <a:spLocks noChangeArrowheads="1"/>
            </p:cNvSpPr>
            <p:nvPr userDrawn="1"/>
          </p:nvSpPr>
          <p:spPr bwMode="gray">
            <a:xfrm>
              <a:off x="768" y="1700"/>
              <a:ext cx="95" cy="262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7" name="Rectangle 103"/>
            <p:cNvSpPr>
              <a:spLocks noChangeArrowheads="1"/>
            </p:cNvSpPr>
            <p:nvPr userDrawn="1"/>
          </p:nvSpPr>
          <p:spPr bwMode="gray">
            <a:xfrm>
              <a:off x="912" y="1700"/>
              <a:ext cx="261" cy="262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28" name="Group 104"/>
          <p:cNvGrpSpPr>
            <a:grpSpLocks/>
          </p:cNvGrpSpPr>
          <p:nvPr/>
        </p:nvGrpSpPr>
        <p:grpSpPr bwMode="auto">
          <a:xfrm rot="37800000">
            <a:off x="283369" y="4331494"/>
            <a:ext cx="550862" cy="1117600"/>
            <a:chOff x="1060" y="0"/>
            <a:chExt cx="394" cy="4320"/>
          </a:xfrm>
        </p:grpSpPr>
        <p:sp>
          <p:nvSpPr>
            <p:cNvPr id="1129" name="Rectangle 105"/>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0" name="Rectangle 106"/>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31" name="Group 107"/>
          <p:cNvGrpSpPr>
            <a:grpSpLocks/>
          </p:cNvGrpSpPr>
          <p:nvPr/>
        </p:nvGrpSpPr>
        <p:grpSpPr bwMode="auto">
          <a:xfrm rot="27000000">
            <a:off x="283369" y="5779294"/>
            <a:ext cx="550862" cy="1117600"/>
            <a:chOff x="1060" y="0"/>
            <a:chExt cx="394" cy="4320"/>
          </a:xfrm>
        </p:grpSpPr>
        <p:sp>
          <p:nvSpPr>
            <p:cNvPr id="1132" name="Rectangle 108"/>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3" name="Rectangle 109"/>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4000" b="1">
          <a:solidFill>
            <a:srgbClr val="000000"/>
          </a:solidFill>
          <a:latin typeface="+mj-lt"/>
          <a:ea typeface="+mj-ea"/>
          <a:cs typeface="+mj-cs"/>
        </a:defRPr>
      </a:lvl1pPr>
      <a:lvl2pPr algn="l" rtl="0" eaLnBrk="1" fontAlgn="base" hangingPunct="1">
        <a:spcBef>
          <a:spcPct val="0"/>
        </a:spcBef>
        <a:spcAft>
          <a:spcPct val="0"/>
        </a:spcAft>
        <a:defRPr sz="4000" b="1">
          <a:solidFill>
            <a:srgbClr val="000000"/>
          </a:solidFill>
          <a:latin typeface="Arial" charset="0"/>
        </a:defRPr>
      </a:lvl2pPr>
      <a:lvl3pPr algn="l" rtl="0" eaLnBrk="1" fontAlgn="base" hangingPunct="1">
        <a:spcBef>
          <a:spcPct val="0"/>
        </a:spcBef>
        <a:spcAft>
          <a:spcPct val="0"/>
        </a:spcAft>
        <a:defRPr sz="4000" b="1">
          <a:solidFill>
            <a:srgbClr val="000000"/>
          </a:solidFill>
          <a:latin typeface="Arial" charset="0"/>
        </a:defRPr>
      </a:lvl3pPr>
      <a:lvl4pPr algn="l" rtl="0" eaLnBrk="1" fontAlgn="base" hangingPunct="1">
        <a:spcBef>
          <a:spcPct val="0"/>
        </a:spcBef>
        <a:spcAft>
          <a:spcPct val="0"/>
        </a:spcAft>
        <a:defRPr sz="4000" b="1">
          <a:solidFill>
            <a:srgbClr val="000000"/>
          </a:solidFill>
          <a:latin typeface="Arial" charset="0"/>
        </a:defRPr>
      </a:lvl4pPr>
      <a:lvl5pPr algn="l" rtl="0" eaLnBrk="1" fontAlgn="base" hangingPunct="1">
        <a:spcBef>
          <a:spcPct val="0"/>
        </a:spcBef>
        <a:spcAft>
          <a:spcPct val="0"/>
        </a:spcAft>
        <a:defRPr sz="4000" b="1">
          <a:solidFill>
            <a:srgbClr val="000000"/>
          </a:solidFill>
          <a:latin typeface="Arial" charset="0"/>
        </a:defRPr>
      </a:lvl5pPr>
      <a:lvl6pPr marL="457200" algn="l" rtl="0" eaLnBrk="1" fontAlgn="base" hangingPunct="1">
        <a:spcBef>
          <a:spcPct val="0"/>
        </a:spcBef>
        <a:spcAft>
          <a:spcPct val="0"/>
        </a:spcAft>
        <a:defRPr sz="4000" b="1">
          <a:solidFill>
            <a:srgbClr val="000000"/>
          </a:solidFill>
          <a:latin typeface="Arial" charset="0"/>
        </a:defRPr>
      </a:lvl6pPr>
      <a:lvl7pPr marL="914400" algn="l" rtl="0" eaLnBrk="1" fontAlgn="base" hangingPunct="1">
        <a:spcBef>
          <a:spcPct val="0"/>
        </a:spcBef>
        <a:spcAft>
          <a:spcPct val="0"/>
        </a:spcAft>
        <a:defRPr sz="4000" b="1">
          <a:solidFill>
            <a:srgbClr val="000000"/>
          </a:solidFill>
          <a:latin typeface="Arial" charset="0"/>
        </a:defRPr>
      </a:lvl7pPr>
      <a:lvl8pPr marL="1371600" algn="l" rtl="0" eaLnBrk="1" fontAlgn="base" hangingPunct="1">
        <a:spcBef>
          <a:spcPct val="0"/>
        </a:spcBef>
        <a:spcAft>
          <a:spcPct val="0"/>
        </a:spcAft>
        <a:defRPr sz="4000" b="1">
          <a:solidFill>
            <a:srgbClr val="000000"/>
          </a:solidFill>
          <a:latin typeface="Arial" charset="0"/>
        </a:defRPr>
      </a:lvl8pPr>
      <a:lvl9pPr marL="1828800" algn="l" rtl="0" eaLnBrk="1" fontAlgn="base" hangingPunct="1">
        <a:spcBef>
          <a:spcPct val="0"/>
        </a:spcBef>
        <a:spcAft>
          <a:spcPct val="0"/>
        </a:spcAft>
        <a:defRPr sz="40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57200"/>
            <a:ext cx="5867400" cy="707886"/>
          </a:xfrm>
          <a:prstGeom prst="rect">
            <a:avLst/>
          </a:prstGeom>
          <a:noFill/>
        </p:spPr>
        <p:txBody>
          <a:bodyPr wrap="square" rtlCol="0">
            <a:spAutoFit/>
          </a:bodyPr>
          <a:lstStyle/>
          <a:p>
            <a:r>
              <a:rPr lang="en-US" sz="4000" b="1" dirty="0" smtClean="0"/>
              <a:t>Jet Harvest Solutions</a:t>
            </a:r>
            <a:endParaRPr lang="en-US" sz="4000" b="1" dirty="0"/>
          </a:p>
        </p:txBody>
      </p:sp>
      <p:pic>
        <p:nvPicPr>
          <p:cNvPr id="5" name="Picture 4" descr="JET Harvest Main Logo - Approved 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447800"/>
            <a:ext cx="4267200" cy="3360085"/>
          </a:xfrm>
          <a:prstGeom prst="rect">
            <a:avLst/>
          </a:prstGeom>
        </p:spPr>
      </p:pic>
      <p:sp>
        <p:nvSpPr>
          <p:cNvPr id="6" name="Text Placeholder 5"/>
          <p:cNvSpPr>
            <a:spLocks noGrp="1"/>
          </p:cNvSpPr>
          <p:nvPr>
            <p:ph type="body" sz="half" idx="1"/>
          </p:nvPr>
        </p:nvSpPr>
        <p:spPr>
          <a:xfrm>
            <a:off x="1276350" y="4953000"/>
            <a:ext cx="7639050" cy="1173163"/>
          </a:xfrm>
        </p:spPr>
        <p:txBody>
          <a:bodyPr/>
          <a:lstStyle/>
          <a:p>
            <a:pPr marL="0" indent="0" algn="ctr">
              <a:buNone/>
            </a:pPr>
            <a:r>
              <a:rPr lang="en-US" dirty="0" smtClean="0"/>
              <a:t>Bill &amp; Lucie Grant – Owners</a:t>
            </a:r>
          </a:p>
          <a:p>
            <a:pPr marL="0" indent="0" algn="ctr">
              <a:buNone/>
            </a:pPr>
            <a:r>
              <a:rPr lang="en-US" dirty="0" smtClean="0"/>
              <a:t>Matt Ohl – PNW Sales Mgr.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2209800"/>
            <a:ext cx="7467600" cy="4143111"/>
          </a:xfrm>
        </p:spPr>
        <p:txBody>
          <a:bodyPr/>
          <a:lstStyle/>
          <a:p>
            <a:pPr>
              <a:lnSpc>
                <a:spcPct val="150000"/>
              </a:lnSpc>
            </a:pPr>
            <a:r>
              <a:rPr lang="en-US" sz="2000" dirty="0" smtClean="0"/>
              <a:t>Jet-Surf </a:t>
            </a:r>
            <a:r>
              <a:rPr lang="en-US" sz="2000" dirty="0"/>
              <a:t>was developed using cutting edge surfactant technology and input from leading vegetable growers. </a:t>
            </a:r>
          </a:p>
          <a:p>
            <a:pPr>
              <a:lnSpc>
                <a:spcPct val="150000"/>
              </a:lnSpc>
            </a:pPr>
            <a:r>
              <a:rPr lang="en-US" sz="2000" dirty="0"/>
              <a:t>Synergistic blend of powerful anionic </a:t>
            </a:r>
            <a:r>
              <a:rPr lang="en-US" sz="2000" dirty="0" smtClean="0"/>
              <a:t>(charged) surfactants </a:t>
            </a:r>
            <a:r>
              <a:rPr lang="en-US" sz="2000" dirty="0"/>
              <a:t>that together dramatically enhance fungicides and pesticides used in fruit and vegetable crops.</a:t>
            </a:r>
          </a:p>
          <a:p>
            <a:pPr>
              <a:lnSpc>
                <a:spcPct val="150000"/>
              </a:lnSpc>
            </a:pPr>
            <a:r>
              <a:rPr lang="en-US" sz="2000" dirty="0"/>
              <a:t>Extensively tested both in the laboratory and in field trials. It has been observed that weekly use of </a:t>
            </a:r>
            <a:r>
              <a:rPr lang="en-US" sz="2000" dirty="0" smtClean="0"/>
              <a:t>Jet-Surf </a:t>
            </a:r>
            <a:r>
              <a:rPr lang="en-US" sz="2000" dirty="0"/>
              <a:t>with a comprehensive spray program greatly reduced the incidences of diseases.</a:t>
            </a:r>
          </a:p>
          <a:p>
            <a:endParaRPr lang="en-US" sz="1600" dirty="0"/>
          </a:p>
          <a:p>
            <a:pPr marL="0" indent="0">
              <a:buNone/>
            </a:pPr>
            <a:endParaRPr lang="en-US" sz="2000" dirty="0"/>
          </a:p>
          <a:p>
            <a:pPr marL="0" indent="0">
              <a:buNone/>
            </a:pPr>
            <a:endParaRPr lang="en-US" sz="2000" dirty="0"/>
          </a:p>
        </p:txBody>
      </p:sp>
      <p:pic>
        <p:nvPicPr>
          <p:cNvPr id="4" name="Picture 3" descr="JET Surf - Approv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04799"/>
            <a:ext cx="2438400" cy="1801401"/>
          </a:xfrm>
          <a:prstGeom prst="rect">
            <a:avLst/>
          </a:prstGeom>
        </p:spPr>
      </p:pic>
    </p:spTree>
    <p:extLst>
      <p:ext uri="{BB962C8B-B14F-4D97-AF65-F5344CB8AC3E}">
        <p14:creationId xmlns:p14="http://schemas.microsoft.com/office/powerpoint/2010/main" val="42312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ris\Documents\Chris\new pics for fb\leaf pictures\water only\DRI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204" y="4343400"/>
            <a:ext cx="2880407" cy="239631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hris\Documents\Chris\new pics for fb\leaf pictures\with Synbiont\DSCF3103 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978" y="4343400"/>
            <a:ext cx="3081822" cy="2398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3886200"/>
            <a:ext cx="1278940" cy="369332"/>
          </a:xfrm>
          <a:prstGeom prst="rect">
            <a:avLst/>
          </a:prstGeom>
          <a:noFill/>
        </p:spPr>
        <p:txBody>
          <a:bodyPr wrap="none" rtlCol="0">
            <a:spAutoFit/>
          </a:bodyPr>
          <a:lstStyle/>
          <a:p>
            <a:r>
              <a:rPr lang="en-US" dirty="0"/>
              <a:t>Water only</a:t>
            </a:r>
          </a:p>
        </p:txBody>
      </p:sp>
      <p:sp>
        <p:nvSpPr>
          <p:cNvPr id="5" name="TextBox 4"/>
          <p:cNvSpPr txBox="1"/>
          <p:nvPr/>
        </p:nvSpPr>
        <p:spPr>
          <a:xfrm>
            <a:off x="6019800" y="3886200"/>
            <a:ext cx="1531188" cy="369332"/>
          </a:xfrm>
          <a:prstGeom prst="rect">
            <a:avLst/>
          </a:prstGeom>
          <a:noFill/>
        </p:spPr>
        <p:txBody>
          <a:bodyPr wrap="none" rtlCol="0">
            <a:spAutoFit/>
          </a:bodyPr>
          <a:lstStyle/>
          <a:p>
            <a:r>
              <a:rPr lang="en-US" dirty="0"/>
              <a:t>With </a:t>
            </a:r>
            <a:r>
              <a:rPr lang="en-US" dirty="0" smtClean="0"/>
              <a:t>Jet-Surf</a:t>
            </a:r>
            <a:endParaRPr lang="en-US" dirty="0"/>
          </a:p>
        </p:txBody>
      </p:sp>
      <p:sp>
        <p:nvSpPr>
          <p:cNvPr id="6" name="TextBox 5"/>
          <p:cNvSpPr txBox="1"/>
          <p:nvPr/>
        </p:nvSpPr>
        <p:spPr>
          <a:xfrm>
            <a:off x="1143000" y="2362200"/>
            <a:ext cx="7840571" cy="1477328"/>
          </a:xfrm>
          <a:prstGeom prst="rect">
            <a:avLst/>
          </a:prstGeom>
          <a:noFill/>
        </p:spPr>
        <p:txBody>
          <a:bodyPr wrap="none" rtlCol="0">
            <a:spAutoFit/>
          </a:bodyPr>
          <a:lstStyle/>
          <a:p>
            <a:pPr algn="ctr"/>
            <a:r>
              <a:rPr lang="en-US" dirty="0">
                <a:latin typeface="+mn-lt"/>
              </a:rPr>
              <a:t>Surfactant: The word surfactant is short for </a:t>
            </a:r>
            <a:r>
              <a:rPr lang="en-US" b="1" u="sng" dirty="0">
                <a:latin typeface="+mn-lt"/>
              </a:rPr>
              <a:t>Surface Acting Agent</a:t>
            </a:r>
            <a:r>
              <a:rPr lang="en-US" dirty="0">
                <a:latin typeface="+mn-lt"/>
              </a:rPr>
              <a:t>. </a:t>
            </a:r>
          </a:p>
          <a:p>
            <a:pPr algn="ctr"/>
            <a:r>
              <a:rPr lang="en-US" dirty="0">
                <a:latin typeface="+mn-lt"/>
              </a:rPr>
              <a:t>Surfactants reduce the surface tension of water. This helps liquids disperse </a:t>
            </a:r>
          </a:p>
          <a:p>
            <a:pPr algn="ctr"/>
            <a:r>
              <a:rPr lang="en-US" dirty="0">
                <a:latin typeface="+mn-lt"/>
              </a:rPr>
              <a:t>more evenly over surfaces including the surface of leaves of crops. </a:t>
            </a:r>
          </a:p>
          <a:p>
            <a:pPr algn="ctr"/>
            <a:r>
              <a:rPr lang="en-US" dirty="0">
                <a:latin typeface="+mn-lt"/>
              </a:rPr>
              <a:t>This improves the action of any fungicide/ pesticide because of the better </a:t>
            </a:r>
          </a:p>
          <a:p>
            <a:pPr algn="ctr"/>
            <a:r>
              <a:rPr lang="en-US" dirty="0">
                <a:latin typeface="+mn-lt"/>
              </a:rPr>
              <a:t>distribution of chemicals. </a:t>
            </a:r>
          </a:p>
        </p:txBody>
      </p:sp>
      <p:pic>
        <p:nvPicPr>
          <p:cNvPr id="9" name="Picture 8" descr="JET Surf - Approv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04799"/>
            <a:ext cx="2438400" cy="1801401"/>
          </a:xfrm>
          <a:prstGeom prst="rect">
            <a:avLst/>
          </a:prstGeom>
        </p:spPr>
      </p:pic>
    </p:spTree>
    <p:extLst>
      <p:ext uri="{BB962C8B-B14F-4D97-AF65-F5344CB8AC3E}">
        <p14:creationId xmlns:p14="http://schemas.microsoft.com/office/powerpoint/2010/main" val="3235290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886200"/>
            <a:ext cx="2812413" cy="203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86200"/>
            <a:ext cx="1976825" cy="250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96537" y="2286000"/>
            <a:ext cx="8047463" cy="923330"/>
          </a:xfrm>
          <a:prstGeom prst="rect">
            <a:avLst/>
          </a:prstGeom>
          <a:noFill/>
        </p:spPr>
        <p:txBody>
          <a:bodyPr wrap="square" rtlCol="0">
            <a:spAutoFit/>
          </a:bodyPr>
          <a:lstStyle/>
          <a:p>
            <a:pPr algn="ctr"/>
            <a:r>
              <a:rPr lang="en-US" dirty="0"/>
              <a:t>Surfactants also break down the exoskeleton of soft bodied insects</a:t>
            </a:r>
          </a:p>
          <a:p>
            <a:pPr algn="ctr"/>
            <a:r>
              <a:rPr lang="en-US" dirty="0"/>
              <a:t>and reduce the surface tension of water allowing pesticides and water into the </a:t>
            </a:r>
          </a:p>
          <a:p>
            <a:pPr algn="ctr"/>
            <a:r>
              <a:rPr lang="en-US" dirty="0"/>
              <a:t>spiracles causing suffocation and death. Allowing for less pesticide usage.</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86200"/>
            <a:ext cx="2819400" cy="160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15200" y="3276600"/>
            <a:ext cx="1005403" cy="369332"/>
          </a:xfrm>
          <a:prstGeom prst="rect">
            <a:avLst/>
          </a:prstGeom>
          <a:noFill/>
        </p:spPr>
        <p:txBody>
          <a:bodyPr wrap="none" rtlCol="0">
            <a:spAutoFit/>
          </a:bodyPr>
          <a:lstStyle/>
          <a:p>
            <a:r>
              <a:rPr lang="en-US" dirty="0"/>
              <a:t>Whitefly</a:t>
            </a:r>
          </a:p>
        </p:txBody>
      </p:sp>
      <p:sp>
        <p:nvSpPr>
          <p:cNvPr id="5" name="TextBox 4"/>
          <p:cNvSpPr txBox="1"/>
          <p:nvPr/>
        </p:nvSpPr>
        <p:spPr>
          <a:xfrm>
            <a:off x="5029200" y="3276600"/>
            <a:ext cx="889987" cy="369332"/>
          </a:xfrm>
          <a:prstGeom prst="rect">
            <a:avLst/>
          </a:prstGeom>
          <a:noFill/>
        </p:spPr>
        <p:txBody>
          <a:bodyPr wrap="none" rtlCol="0">
            <a:spAutoFit/>
          </a:bodyPr>
          <a:lstStyle/>
          <a:p>
            <a:r>
              <a:rPr lang="en-US" dirty="0"/>
              <a:t>Aphids</a:t>
            </a:r>
          </a:p>
        </p:txBody>
      </p:sp>
      <p:pic>
        <p:nvPicPr>
          <p:cNvPr id="10" name="Picture 9" descr="JET Surf - Approv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04799"/>
            <a:ext cx="2438400" cy="1801401"/>
          </a:xfrm>
          <a:prstGeom prst="rect">
            <a:avLst/>
          </a:prstGeom>
        </p:spPr>
      </p:pic>
      <p:sp>
        <p:nvSpPr>
          <p:cNvPr id="2" name="TextBox 1"/>
          <p:cNvSpPr txBox="1"/>
          <p:nvPr/>
        </p:nvSpPr>
        <p:spPr>
          <a:xfrm>
            <a:off x="1905000" y="3276600"/>
            <a:ext cx="1600200" cy="369332"/>
          </a:xfrm>
          <a:prstGeom prst="rect">
            <a:avLst/>
          </a:prstGeom>
          <a:noFill/>
        </p:spPr>
        <p:txBody>
          <a:bodyPr wrap="square" rtlCol="0">
            <a:spAutoFit/>
          </a:bodyPr>
          <a:lstStyle/>
          <a:p>
            <a:pPr algn="ctr"/>
            <a:r>
              <a:rPr lang="en-US" dirty="0" err="1" smtClean="0"/>
              <a:t>Thrips</a:t>
            </a:r>
            <a:endParaRPr lang="en-US" dirty="0"/>
          </a:p>
        </p:txBody>
      </p:sp>
    </p:spTree>
    <p:extLst>
      <p:ext uri="{BB962C8B-B14F-4D97-AF65-F5344CB8AC3E}">
        <p14:creationId xmlns:p14="http://schemas.microsoft.com/office/powerpoint/2010/main" val="21293658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B60B5D7-82F8-47F8-9874-D6C91452ED13}"/>
              </a:ext>
            </a:extLst>
          </p:cNvPr>
          <p:cNvPicPr>
            <a:picLocks noGrp="1" noChangeAspect="1"/>
          </p:cNvPicPr>
          <p:nvPr>
            <p:ph idx="1"/>
          </p:nvPr>
        </p:nvPicPr>
        <p:blipFill>
          <a:blip r:embed="rId2"/>
          <a:stretch>
            <a:fillRect/>
          </a:stretch>
        </p:blipFill>
        <p:spPr>
          <a:xfrm>
            <a:off x="3810000" y="1447800"/>
            <a:ext cx="2590800" cy="2212192"/>
          </a:xfrm>
          <a:prstGeom prst="rect">
            <a:avLst/>
          </a:prstGeom>
        </p:spPr>
      </p:pic>
      <p:sp>
        <p:nvSpPr>
          <p:cNvPr id="5" name="TextBox 4">
            <a:extLst>
              <a:ext uri="{FF2B5EF4-FFF2-40B4-BE49-F238E27FC236}">
                <a16:creationId xmlns="" xmlns:a16="http://schemas.microsoft.com/office/drawing/2014/main" id="{89C8EA22-2976-400E-BCAA-F12E31E5503C}"/>
              </a:ext>
            </a:extLst>
          </p:cNvPr>
          <p:cNvSpPr txBox="1"/>
          <p:nvPr/>
        </p:nvSpPr>
        <p:spPr>
          <a:xfrm>
            <a:off x="1143000" y="3718679"/>
            <a:ext cx="7828255" cy="3139321"/>
          </a:xfrm>
          <a:prstGeom prst="rect">
            <a:avLst/>
          </a:prstGeom>
          <a:noFill/>
        </p:spPr>
        <p:txBody>
          <a:bodyPr wrap="square" rtlCol="0">
            <a:spAutoFit/>
          </a:bodyPr>
          <a:lstStyle/>
          <a:p>
            <a:r>
              <a:rPr lang="en-US" dirty="0"/>
              <a:t>Reducing the surface tension below 30 dyn/cm of a liquid allows spray mixtures to enter the stomas of the leaves. </a:t>
            </a:r>
            <a:r>
              <a:rPr lang="en-US" dirty="0" smtClean="0"/>
              <a:t>(Jet-Surf </a:t>
            </a:r>
            <a:r>
              <a:rPr lang="en-US" dirty="0"/>
              <a:t>has tested to have about 28 dyn/cm at recommended dilutions.)This is beneficial because it aids in absorption of crop production chemicals. However there has been some evidence that surfactants that have no efficacy against bacteria and fungi can actually spread disease when not used with Bactericides/Fungicides.</a:t>
            </a:r>
          </a:p>
          <a:p>
            <a:r>
              <a:rPr lang="en-US" dirty="0" smtClean="0"/>
              <a:t>Jet-Surf </a:t>
            </a:r>
            <a:r>
              <a:rPr lang="en-US" dirty="0"/>
              <a:t>has been shown to have antimicrobial properties alone and much less likely to spread disease pathogens than other non-ionic and silicone based </a:t>
            </a:r>
            <a:r>
              <a:rPr lang="en-US" dirty="0" smtClean="0"/>
              <a:t>surfactants (like Wet-Cit). </a:t>
            </a:r>
            <a:endParaRPr lang="en-US" dirty="0"/>
          </a:p>
          <a:p>
            <a:endParaRPr lang="en-US" dirty="0"/>
          </a:p>
        </p:txBody>
      </p:sp>
      <p:pic>
        <p:nvPicPr>
          <p:cNvPr id="6" name="Picture 5" descr="JET Surf - Approv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04799"/>
            <a:ext cx="2438400" cy="1801401"/>
          </a:xfrm>
          <a:prstGeom prst="rect">
            <a:avLst/>
          </a:prstGeom>
        </p:spPr>
      </p:pic>
    </p:spTree>
    <p:extLst>
      <p:ext uri="{BB962C8B-B14F-4D97-AF65-F5344CB8AC3E}">
        <p14:creationId xmlns:p14="http://schemas.microsoft.com/office/powerpoint/2010/main" val="18578887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350" y="2362200"/>
            <a:ext cx="7410450" cy="3763963"/>
          </a:xfrm>
        </p:spPr>
        <p:txBody>
          <a:bodyPr/>
          <a:lstStyle/>
          <a:p>
            <a:pPr marL="0" indent="0" algn="ctr">
              <a:buNone/>
            </a:pPr>
            <a:r>
              <a:rPr lang="en-US" sz="1800" dirty="0">
                <a:solidFill>
                  <a:srgbClr val="4D4D4D"/>
                </a:solidFill>
                <a:cs typeface="Times New Roman" pitchFamily="18" charset="0"/>
              </a:rPr>
              <a:t>In addition to wetting or water dispersing properties , </a:t>
            </a:r>
            <a:r>
              <a:rPr lang="en-US" sz="1800" dirty="0" smtClean="0">
                <a:solidFill>
                  <a:srgbClr val="4D4D4D"/>
                </a:solidFill>
                <a:cs typeface="Times New Roman" pitchFamily="18" charset="0"/>
              </a:rPr>
              <a:t>Jet-Surf’s proprietary </a:t>
            </a:r>
            <a:r>
              <a:rPr lang="en-US" sz="1800" dirty="0">
                <a:solidFill>
                  <a:srgbClr val="4D4D4D"/>
                </a:solidFill>
                <a:cs typeface="Times New Roman" pitchFamily="18" charset="0"/>
              </a:rPr>
              <a:t>blend of Anionic Surfactants’ molecular structure allows them to interact with dirt, oils, and proteins solubilizing or “emulsifying them” thus removing it from surfaces including fruits and vegetables. </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86200"/>
            <a:ext cx="3464070" cy="254508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3623196" cy="254508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JET Surf - Approv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04799"/>
            <a:ext cx="2438400" cy="1801401"/>
          </a:xfrm>
          <a:prstGeom prst="rect">
            <a:avLst/>
          </a:prstGeom>
        </p:spPr>
      </p:pic>
    </p:spTree>
    <p:extLst>
      <p:ext uri="{BB962C8B-B14F-4D97-AF65-F5344CB8AC3E}">
        <p14:creationId xmlns:p14="http://schemas.microsoft.com/office/powerpoint/2010/main" val="35306198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667000"/>
            <a:ext cx="7543800" cy="4038600"/>
          </a:xfrm>
        </p:spPr>
        <p:txBody>
          <a:bodyPr/>
          <a:lstStyle/>
          <a:p>
            <a:r>
              <a:rPr lang="en-US" sz="2000" dirty="0" smtClean="0"/>
              <a:t>Jet-Surf disrupts </a:t>
            </a:r>
            <a:r>
              <a:rPr lang="en-US" sz="2000" dirty="0"/>
              <a:t>the biological lipid membranes of bacteria, fungi and some viruses. </a:t>
            </a:r>
            <a:endParaRPr lang="en-US" sz="2000" dirty="0" smtClean="0"/>
          </a:p>
          <a:p>
            <a:endParaRPr lang="en-US" sz="2000" dirty="0"/>
          </a:p>
          <a:p>
            <a:r>
              <a:rPr lang="en-US" sz="2000" dirty="0"/>
              <a:t>Allows for better coverage on crops by decreasing the surface tension of water</a:t>
            </a:r>
            <a:r>
              <a:rPr lang="en-US" sz="2000" dirty="0" smtClean="0"/>
              <a:t>.</a:t>
            </a:r>
          </a:p>
          <a:p>
            <a:endParaRPr lang="en-US" sz="2000" dirty="0"/>
          </a:p>
          <a:p>
            <a:r>
              <a:rPr lang="en-US" sz="2000" dirty="0"/>
              <a:t>Helps insecticides work better by helping the pesticide enter the vascular system of the insect.</a:t>
            </a:r>
          </a:p>
          <a:p>
            <a:endParaRPr lang="en-US" sz="2000" dirty="0"/>
          </a:p>
        </p:txBody>
      </p:sp>
      <p:pic>
        <p:nvPicPr>
          <p:cNvPr id="6" name="Picture 5" descr="JET Surf - Approv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04799"/>
            <a:ext cx="2438400" cy="1801401"/>
          </a:xfrm>
          <a:prstGeom prst="rect">
            <a:avLst/>
          </a:prstGeom>
        </p:spPr>
      </p:pic>
    </p:spTree>
    <p:extLst>
      <p:ext uri="{BB962C8B-B14F-4D97-AF65-F5344CB8AC3E}">
        <p14:creationId xmlns:p14="http://schemas.microsoft.com/office/powerpoint/2010/main" val="830158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4267200" y="3733800"/>
            <a:ext cx="1752600" cy="685800"/>
          </a:xfrm>
          <a:prstGeom prst="triangle">
            <a:avLst>
              <a:gd name="adj" fmla="val 50000"/>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606" name="AutoShape 22"/>
          <p:cNvSpPr>
            <a:spLocks noChangeArrowheads="1"/>
          </p:cNvSpPr>
          <p:nvPr/>
        </p:nvSpPr>
        <p:spPr bwMode="gray">
          <a:xfrm>
            <a:off x="5562600" y="2667000"/>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endParaRPr lang="en-US" dirty="0"/>
          </a:p>
        </p:txBody>
      </p:sp>
      <p:sp>
        <p:nvSpPr>
          <p:cNvPr id="67607" name="Rectangle 23"/>
          <p:cNvSpPr>
            <a:spLocks noChangeArrowheads="1"/>
          </p:cNvSpPr>
          <p:nvPr/>
        </p:nvSpPr>
        <p:spPr bwMode="black">
          <a:xfrm>
            <a:off x="5715000" y="2895600"/>
            <a:ext cx="3230563" cy="104028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10000"/>
              </a:lnSpc>
            </a:pPr>
            <a:r>
              <a:rPr lang="en-US" sz="1400" b="1" dirty="0">
                <a:solidFill>
                  <a:srgbClr val="000000"/>
                </a:solidFill>
              </a:rPr>
              <a:t>Safe and effective way to help enhance pest/disease control,</a:t>
            </a:r>
          </a:p>
          <a:p>
            <a:pPr algn="ctr" eaLnBrk="0" hangingPunct="0">
              <a:lnSpc>
                <a:spcPct val="110000"/>
              </a:lnSpc>
            </a:pPr>
            <a:r>
              <a:rPr lang="en-US" sz="1400" b="1" dirty="0">
                <a:solidFill>
                  <a:srgbClr val="000000"/>
                </a:solidFill>
              </a:rPr>
              <a:t>extend shelf life of harvested produce.</a:t>
            </a:r>
          </a:p>
        </p:txBody>
      </p:sp>
      <p:pic>
        <p:nvPicPr>
          <p:cNvPr id="67608" name="Picture 24" descr="1"/>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143000" y="2209800"/>
            <a:ext cx="538163" cy="690562"/>
          </a:xfrm>
          <a:prstGeom prst="rect">
            <a:avLst/>
          </a:prstGeom>
          <a:noFill/>
          <a:extLst>
            <a:ext uri="{909E8E84-426E-40dd-AFC4-6F175D3DCCD1}">
              <a14:hiddenFill xmlns:a14="http://schemas.microsoft.com/office/drawing/2010/main">
                <a:solidFill>
                  <a:srgbClr val="FFFFFF"/>
                </a:solidFill>
              </a14:hiddenFill>
            </a:ext>
          </a:extLst>
        </p:spPr>
      </p:pic>
      <p:pic>
        <p:nvPicPr>
          <p:cNvPr id="67609" name="Picture 25" descr="1"/>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143000" y="3733800"/>
            <a:ext cx="538162" cy="690563"/>
          </a:xfrm>
          <a:prstGeom prst="rect">
            <a:avLst/>
          </a:prstGeom>
          <a:noFill/>
          <a:extLst>
            <a:ext uri="{909E8E84-426E-40dd-AFC4-6F175D3DCCD1}">
              <a14:hiddenFill xmlns:a14="http://schemas.microsoft.com/office/drawing/2010/main">
                <a:solidFill>
                  <a:srgbClr val="FFFFFF"/>
                </a:solidFill>
              </a14:hiddenFill>
            </a:ext>
          </a:extLst>
        </p:spPr>
      </p:pic>
      <p:pic>
        <p:nvPicPr>
          <p:cNvPr id="67610" name="Picture 26" descr="1"/>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143000" y="4495800"/>
            <a:ext cx="538163" cy="690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3733800"/>
            <a:ext cx="2725513" cy="646331"/>
          </a:xfrm>
          <a:prstGeom prst="rect">
            <a:avLst/>
          </a:prstGeom>
          <a:noFill/>
        </p:spPr>
        <p:txBody>
          <a:bodyPr wrap="none" rtlCol="0">
            <a:spAutoFit/>
          </a:bodyPr>
          <a:lstStyle/>
          <a:p>
            <a:r>
              <a:rPr lang="en-US" dirty="0"/>
              <a:t>Readily Biodegradable &amp; </a:t>
            </a:r>
          </a:p>
          <a:p>
            <a:r>
              <a:rPr lang="en-US" dirty="0"/>
              <a:t>Environmentally friendly</a:t>
            </a:r>
          </a:p>
        </p:txBody>
      </p:sp>
      <p:sp>
        <p:nvSpPr>
          <p:cNvPr id="4" name="Rectangle 3"/>
          <p:cNvSpPr/>
          <p:nvPr/>
        </p:nvSpPr>
        <p:spPr>
          <a:xfrm>
            <a:off x="1676400" y="2209800"/>
            <a:ext cx="3128362" cy="1477328"/>
          </a:xfrm>
          <a:prstGeom prst="rect">
            <a:avLst/>
          </a:prstGeom>
        </p:spPr>
        <p:txBody>
          <a:bodyPr wrap="square">
            <a:spAutoFit/>
          </a:bodyPr>
          <a:lstStyle/>
          <a:p>
            <a:pPr lvl="0"/>
            <a:r>
              <a:rPr lang="en-US" dirty="0">
                <a:solidFill>
                  <a:srgbClr val="000000"/>
                </a:solidFill>
              </a:rPr>
              <a:t>All ingredients in compliance with:40 CFR 180.910 (EPA), 40 CFR 180.920 (EPA),40 CFR 180.940 (EPA), and 21 CFR 173.315 (FDA)</a:t>
            </a:r>
          </a:p>
        </p:txBody>
      </p:sp>
      <p:sp>
        <p:nvSpPr>
          <p:cNvPr id="6" name="TextBox 5"/>
          <p:cNvSpPr txBox="1"/>
          <p:nvPr/>
        </p:nvSpPr>
        <p:spPr>
          <a:xfrm>
            <a:off x="1676400" y="4495800"/>
            <a:ext cx="3128361" cy="1477328"/>
          </a:xfrm>
          <a:prstGeom prst="rect">
            <a:avLst/>
          </a:prstGeom>
          <a:noFill/>
        </p:spPr>
        <p:txBody>
          <a:bodyPr wrap="square" rtlCol="0">
            <a:spAutoFit/>
          </a:bodyPr>
          <a:lstStyle/>
          <a:p>
            <a:r>
              <a:rPr lang="en-US" dirty="0"/>
              <a:t>Extensively tested on several crops, and shown to be a powerful tool to keep bacterial and fungal diseases under control.</a:t>
            </a:r>
          </a:p>
        </p:txBody>
      </p:sp>
      <p:pic>
        <p:nvPicPr>
          <p:cNvPr id="3075" name="Picture 3" descr="C:\Users\Chris\Pictures\grapewithh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038600"/>
            <a:ext cx="2072641" cy="1554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80945" y="6115950"/>
            <a:ext cx="2819289" cy="369332"/>
          </a:xfrm>
          <a:prstGeom prst="rect">
            <a:avLst/>
          </a:prstGeom>
          <a:noFill/>
        </p:spPr>
        <p:txBody>
          <a:bodyPr wrap="none" rtlCol="0">
            <a:spAutoFit/>
          </a:bodyPr>
          <a:lstStyle/>
          <a:p>
            <a:r>
              <a:rPr lang="en-US" dirty="0"/>
              <a:t>Registered in </a:t>
            </a:r>
            <a:r>
              <a:rPr lang="en-US" dirty="0" smtClean="0"/>
              <a:t>Washington</a:t>
            </a:r>
            <a:endParaRPr lang="en-US" dirty="0"/>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314" y="6019800"/>
            <a:ext cx="5365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JET Surf - Approv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04799"/>
            <a:ext cx="2438400" cy="180140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303726"/>
            <a:ext cx="7410450" cy="4525963"/>
          </a:xfrm>
        </p:spPr>
        <p:txBody>
          <a:bodyPr/>
          <a:lstStyle/>
          <a:p>
            <a:pPr marL="0" indent="0">
              <a:buNone/>
            </a:pPr>
            <a:r>
              <a:rPr lang="en-US" dirty="0" smtClean="0"/>
              <a:t>Jet-Surf: </a:t>
            </a:r>
          </a:p>
          <a:p>
            <a:pPr marL="0" indent="0">
              <a:buNone/>
            </a:pPr>
            <a:endParaRPr lang="en-US" sz="2000" dirty="0"/>
          </a:p>
          <a:p>
            <a:r>
              <a:rPr lang="en-US" sz="2000" dirty="0"/>
              <a:t>Help control Disease and insects in the field.</a:t>
            </a:r>
          </a:p>
          <a:p>
            <a:r>
              <a:rPr lang="en-US" sz="2000" dirty="0"/>
              <a:t>Help improve coverage of the leaves so that the fungicides/ pesticides work better.</a:t>
            </a:r>
          </a:p>
          <a:p>
            <a:r>
              <a:rPr lang="en-US" sz="2000" dirty="0"/>
              <a:t>Help clean the produce on the day of harvest without re-entry restrictions </a:t>
            </a:r>
            <a:r>
              <a:rPr lang="en-US" sz="2000" dirty="0" smtClean="0"/>
              <a:t>as Jet-Surf is a Food Grade product.</a:t>
            </a:r>
            <a:endParaRPr lang="en-US" sz="2000" dirty="0"/>
          </a:p>
          <a:p>
            <a:r>
              <a:rPr lang="en-US" sz="2000" dirty="0"/>
              <a:t>Dramatically increase the killing power of oxidizers such as </a:t>
            </a:r>
            <a:r>
              <a:rPr lang="en-US" sz="2000" dirty="0" smtClean="0"/>
              <a:t>Jet-AG PAA.</a:t>
            </a:r>
            <a:endParaRPr lang="en-US" sz="2000" dirty="0"/>
          </a:p>
          <a:p>
            <a:r>
              <a:rPr lang="en-US" sz="2000" dirty="0"/>
              <a:t>Decrease drying time on dewy mornings.</a:t>
            </a:r>
          </a:p>
        </p:txBody>
      </p:sp>
      <p:pic>
        <p:nvPicPr>
          <p:cNvPr id="5" name="Picture 4" descr="JET Surf - Approv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04799"/>
            <a:ext cx="2438400" cy="1801401"/>
          </a:xfrm>
          <a:prstGeom prst="rect">
            <a:avLst/>
          </a:prstGeom>
        </p:spPr>
      </p:pic>
    </p:spTree>
    <p:extLst>
      <p:ext uri="{BB962C8B-B14F-4D97-AF65-F5344CB8AC3E}">
        <p14:creationId xmlns:p14="http://schemas.microsoft.com/office/powerpoint/2010/main" val="2363833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resentation Synbiont">
  <a:themeElements>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Synbiont</Template>
  <TotalTime>11204</TotalTime>
  <Words>554</Words>
  <Application>Microsoft Macintosh PowerPoint</Application>
  <PresentationFormat>On-screen Show (4:3)</PresentationFormat>
  <Paragraphs>43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Presentation Synbiont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Chris</dc:creator>
  <cp:lastModifiedBy>Bill Grant</cp:lastModifiedBy>
  <cp:revision>99</cp:revision>
  <dcterms:created xsi:type="dcterms:W3CDTF">2012-01-18T19:32:21Z</dcterms:created>
  <dcterms:modified xsi:type="dcterms:W3CDTF">2018-10-03T15:25:19Z</dcterms:modified>
</cp:coreProperties>
</file>